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Prompt Medium"/>
      <p:regular r:id="rId13"/>
    </p:embeddedFont>
    <p:embeddedFont>
      <p:font typeface="Prompt Medium"/>
      <p:regular r:id="rId14"/>
    </p:embeddedFont>
    <p:embeddedFont>
      <p:font typeface="Prompt Medium"/>
      <p:regular r:id="rId15"/>
    </p:embeddedFont>
    <p:embeddedFont>
      <p:font typeface="Prompt Medium"/>
      <p:regular r:id="rId16"/>
    </p:embeddedFont>
    <p:embeddedFont>
      <p:font typeface="Mukta Light"/>
      <p:regular r:id="rId17"/>
    </p:embeddedFont>
    <p:embeddedFont>
      <p:font typeface="Mukta Ligh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2-2.png>
</file>

<file path=ppt/media/image-2-3.png>
</file>

<file path=ppt/media/image-3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95B9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95B9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95B95">
              <a:alpha val="80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FDFE0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3191708"/>
            <a:ext cx="112005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Task Manager: Full-Stack Web Application</a:t>
            </a:r>
            <a:endParaRPr lang="en-US" sz="4300" dirty="0"/>
          </a:p>
        </p:txBody>
      </p:sp>
      <p:sp>
        <p:nvSpPr>
          <p:cNvPr id="7" name="Text 3"/>
          <p:cNvSpPr/>
          <p:nvPr/>
        </p:nvSpPr>
        <p:spPr>
          <a:xfrm>
            <a:off x="864037" y="424779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Efficiently manage daily tasks with a clean, intuitive interface, built with modern, scalable technologies for a seamless user experience.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02268"/>
            <a:ext cx="975383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 Stack &amp; Architecture Overview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181820"/>
            <a:ext cx="4136231" cy="3582710"/>
          </a:xfrm>
          <a:prstGeom prst="roundRect">
            <a:avLst>
              <a:gd name="adj" fmla="val 2894"/>
            </a:avLst>
          </a:prstGeom>
          <a:solidFill>
            <a:srgbClr val="542C49"/>
          </a:solidFill>
          <a:ln w="15240">
            <a:solidFill>
              <a:srgbClr val="A95B95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126093" y="2443877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9690" y="2605802"/>
            <a:ext cx="333256" cy="416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26093" y="343126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Frontend: React.js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126093" y="3922276"/>
            <a:ext cx="36121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Built with Hooks for state management, Axios for API calls, and React Router for smooth navigation.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7084" y="2181820"/>
            <a:ext cx="4136231" cy="3582710"/>
          </a:xfrm>
          <a:prstGeom prst="roundRect">
            <a:avLst>
              <a:gd name="adj" fmla="val 2894"/>
            </a:avLst>
          </a:prstGeom>
          <a:solidFill>
            <a:srgbClr val="542C49"/>
          </a:solidFill>
          <a:ln w="15240">
            <a:solidFill>
              <a:srgbClr val="A95B95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509141" y="2443877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738" y="2605802"/>
            <a:ext cx="333256" cy="416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509141" y="3431262"/>
            <a:ext cx="29175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Backend: Spring Boot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509141" y="3922276"/>
            <a:ext cx="36121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Robust Java-based RESTful APIs using Spring Data JPA for seamless data interaction.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9630132" y="2181820"/>
            <a:ext cx="4136231" cy="3582710"/>
          </a:xfrm>
          <a:prstGeom prst="roundRect">
            <a:avLst>
              <a:gd name="adj" fmla="val 2894"/>
            </a:avLst>
          </a:prstGeom>
          <a:solidFill>
            <a:srgbClr val="542C49"/>
          </a:solidFill>
          <a:ln w="15240">
            <a:solidFill>
              <a:srgbClr val="A95B95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92189" y="2443877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5786" y="2605802"/>
            <a:ext cx="333256" cy="41660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92189" y="3431262"/>
            <a:ext cx="292238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Database: PostgreSQL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92189" y="3922276"/>
            <a:ext cx="36121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Reliable and persistent storage ensuring data integrity for all task-related operations.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864037" y="6042184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architecture features a responsive React frontend communicating via REST APIs with a Spring Boot backend, which handles all business logic, validation, and database interactions. PostgreSQL securely stores and manages all tasks, supporting full CRUD functionality and status tracking.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247" y="506135"/>
            <a:ext cx="6677025" cy="511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Core Features &amp; User Experience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247" y="1500664"/>
            <a:ext cx="6446401" cy="644640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47372" y="1500664"/>
            <a:ext cx="6446401" cy="1148001"/>
          </a:xfrm>
          <a:prstGeom prst="roundRect">
            <a:avLst>
              <a:gd name="adj" fmla="val 6734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47372" y="1500664"/>
            <a:ext cx="91440" cy="1148001"/>
          </a:xfrm>
          <a:prstGeom prst="roundRect">
            <a:avLst>
              <a:gd name="adj" fmla="val 84548"/>
            </a:avLst>
          </a:prstGeom>
          <a:solidFill>
            <a:srgbClr val="A95B95"/>
          </a:solidFill>
          <a:ln/>
        </p:spPr>
      </p:sp>
      <p:sp>
        <p:nvSpPr>
          <p:cNvPr id="6" name="Text 3"/>
          <p:cNvSpPr/>
          <p:nvPr/>
        </p:nvSpPr>
        <p:spPr>
          <a:xfrm>
            <a:off x="7845743" y="1707594"/>
            <a:ext cx="2679859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Intuitive Task Management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45743" y="2147292"/>
            <a:ext cx="5941100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User-friendly UI for effortless creation, viewing, updating, and deletion of tasks.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547372" y="2832735"/>
            <a:ext cx="6446401" cy="1442442"/>
          </a:xfrm>
          <a:prstGeom prst="roundRect">
            <a:avLst>
              <a:gd name="adj" fmla="val 5360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547372" y="2832735"/>
            <a:ext cx="91440" cy="1442442"/>
          </a:xfrm>
          <a:prstGeom prst="roundRect">
            <a:avLst>
              <a:gd name="adj" fmla="val 84548"/>
            </a:avLst>
          </a:prstGeom>
          <a:solidFill>
            <a:srgbClr val="A95B95"/>
          </a:solidFill>
          <a:ln/>
        </p:spPr>
      </p:sp>
      <p:sp>
        <p:nvSpPr>
          <p:cNvPr id="10" name="Text 7"/>
          <p:cNvSpPr/>
          <p:nvPr/>
        </p:nvSpPr>
        <p:spPr>
          <a:xfrm>
            <a:off x="7845743" y="3039666"/>
            <a:ext cx="246673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Comprehensive Tracking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845743" y="3479363"/>
            <a:ext cx="5941100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Track task statuses (Pending, In Progress, Completed) and assign due dates and priority levels for optimal organization.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7547372" y="4459248"/>
            <a:ext cx="6446401" cy="1148001"/>
          </a:xfrm>
          <a:prstGeom prst="roundRect">
            <a:avLst>
              <a:gd name="adj" fmla="val 6734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547372" y="4459248"/>
            <a:ext cx="91440" cy="1148001"/>
          </a:xfrm>
          <a:prstGeom prst="roundRect">
            <a:avLst>
              <a:gd name="adj" fmla="val 84548"/>
            </a:avLst>
          </a:prstGeom>
          <a:solidFill>
            <a:srgbClr val="A95B95"/>
          </a:solidFill>
          <a:ln/>
        </p:spPr>
      </p:sp>
      <p:sp>
        <p:nvSpPr>
          <p:cNvPr id="14" name="Text 11"/>
          <p:cNvSpPr/>
          <p:nvPr/>
        </p:nvSpPr>
        <p:spPr>
          <a:xfrm>
            <a:off x="7845743" y="4666178"/>
            <a:ext cx="212157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Robust Data Integrity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845743" y="5105876"/>
            <a:ext cx="5941100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Backend validation and error handling ensure data consistency and reliability.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7547372" y="5791319"/>
            <a:ext cx="6446401" cy="1148001"/>
          </a:xfrm>
          <a:prstGeom prst="roundRect">
            <a:avLst>
              <a:gd name="adj" fmla="val 6734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547372" y="5791319"/>
            <a:ext cx="91440" cy="1148001"/>
          </a:xfrm>
          <a:prstGeom prst="roundRect">
            <a:avLst>
              <a:gd name="adj" fmla="val 84548"/>
            </a:avLst>
          </a:prstGeom>
          <a:solidFill>
            <a:srgbClr val="A95B95"/>
          </a:solidFill>
          <a:ln/>
        </p:spPr>
      </p:sp>
      <p:sp>
        <p:nvSpPr>
          <p:cNvPr id="18" name="Text 15"/>
          <p:cNvSpPr/>
          <p:nvPr/>
        </p:nvSpPr>
        <p:spPr>
          <a:xfrm>
            <a:off x="7845743" y="5998250"/>
            <a:ext cx="204513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Adaptive Design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845743" y="6437948"/>
            <a:ext cx="5941100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Fully responsive for seamless use across desktop and mobile devices.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56159" y="1537454"/>
            <a:ext cx="1131796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Development Highlights &amp; Code Structure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717006"/>
            <a:ext cx="12902327" cy="3975021"/>
          </a:xfrm>
          <a:prstGeom prst="roundRect">
            <a:avLst>
              <a:gd name="adj" fmla="val 260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732246"/>
            <a:ext cx="6435923" cy="2169795"/>
          </a:xfrm>
          <a:prstGeom prst="roundRect">
            <a:avLst>
              <a:gd name="adj" fmla="val 4779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1126093" y="2979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Modular Codebase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26093" y="3470077"/>
            <a:ext cx="594229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Clear separation of concerns: React components for UI, Spring Boot controllers for REST, and JPA entities for database mapping.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315200" y="2732246"/>
            <a:ext cx="6435923" cy="216979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2732246"/>
            <a:ext cx="30480" cy="2169795"/>
          </a:xfrm>
          <a:prstGeom prst="roundRect">
            <a:avLst>
              <a:gd name="adj" fmla="val 340200"/>
            </a:avLst>
          </a:prstGeom>
          <a:solidFill>
            <a:srgbClr val="E5E5E5"/>
          </a:solidFill>
          <a:ln/>
        </p:spPr>
      </p:sp>
      <p:sp>
        <p:nvSpPr>
          <p:cNvPr id="9" name="Text 7"/>
          <p:cNvSpPr/>
          <p:nvPr/>
        </p:nvSpPr>
        <p:spPr>
          <a:xfrm>
            <a:off x="7562017" y="2979063"/>
            <a:ext cx="311110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Efficiency with Lombok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562017" y="3470077"/>
            <a:ext cx="59422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Reduced boilerplate code in Java models, enhancing readability and development speed.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79277" y="4902041"/>
            <a:ext cx="6435923" cy="177474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2" name="Shape 10"/>
          <p:cNvSpPr/>
          <p:nvPr/>
        </p:nvSpPr>
        <p:spPr>
          <a:xfrm>
            <a:off x="879277" y="4902041"/>
            <a:ext cx="6435923" cy="30480"/>
          </a:xfrm>
          <a:prstGeom prst="roundRect">
            <a:avLst>
              <a:gd name="adj" fmla="val 340200"/>
            </a:avLst>
          </a:prstGeom>
          <a:solidFill>
            <a:srgbClr val="E5E5E5"/>
          </a:solidFill>
          <a:ln/>
        </p:spPr>
      </p:sp>
      <p:sp>
        <p:nvSpPr>
          <p:cNvPr id="13" name="Text 11"/>
          <p:cNvSpPr/>
          <p:nvPr/>
        </p:nvSpPr>
        <p:spPr>
          <a:xfrm>
            <a:off x="1126093" y="5148858"/>
            <a:ext cx="289774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Secure Data Handling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126093" y="5639872"/>
            <a:ext cx="59422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Validation API ensures input correctness and data integrity on the backend.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315200" y="4902041"/>
            <a:ext cx="6435923" cy="177474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7315200" y="4902041"/>
            <a:ext cx="30480" cy="1774746"/>
          </a:xfrm>
          <a:prstGeom prst="roundRect">
            <a:avLst>
              <a:gd name="adj" fmla="val 340200"/>
            </a:avLst>
          </a:prstGeom>
          <a:solidFill>
            <a:srgbClr val="E5E5E5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4902041"/>
            <a:ext cx="6435923" cy="30480"/>
          </a:xfrm>
          <a:prstGeom prst="roundRect">
            <a:avLst>
              <a:gd name="adj" fmla="val 340200"/>
            </a:avLst>
          </a:prstGeom>
          <a:solidFill>
            <a:srgbClr val="E5E5E5"/>
          </a:solidFill>
          <a:ln/>
        </p:spPr>
      </p:sp>
      <p:sp>
        <p:nvSpPr>
          <p:cNvPr id="18" name="Text 16"/>
          <p:cNvSpPr/>
          <p:nvPr/>
        </p:nvSpPr>
        <p:spPr>
          <a:xfrm>
            <a:off x="7562017" y="51488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Streamlined Testing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7562017" y="5639872"/>
            <a:ext cx="594229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Postman utilized for efficient API testing and debugging throughout development.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023" y="597098"/>
            <a:ext cx="832937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Learning Outcomes &amp; Skills Gained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59023" y="1633299"/>
            <a:ext cx="487918" cy="487918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58441" y="1696522"/>
            <a:ext cx="28908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1463754" y="1707832"/>
            <a:ext cx="418385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Full-Stack Application Development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463754" y="2139077"/>
            <a:ext cx="1240762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Built a complete web application from scratch, seamlessly integrating React and Spring Boot.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9023" y="2919889"/>
            <a:ext cx="487918" cy="487918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58441" y="2983111"/>
            <a:ext cx="28908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250" dirty="0"/>
          </a:p>
        </p:txBody>
      </p:sp>
      <p:sp>
        <p:nvSpPr>
          <p:cNvPr id="9" name="Text 7"/>
          <p:cNvSpPr/>
          <p:nvPr/>
        </p:nvSpPr>
        <p:spPr>
          <a:xfrm>
            <a:off x="1463754" y="2994422"/>
            <a:ext cx="240982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RESTful API Mastery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463754" y="3425666"/>
            <a:ext cx="1240762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Gained hands-on experience in developing and consuming RESTful APIs.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59023" y="4206478"/>
            <a:ext cx="487918" cy="487918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58441" y="4269700"/>
            <a:ext cx="28908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1463754" y="4281011"/>
            <a:ext cx="413420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Robust Validation &amp; Error Handling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463754" y="4712256"/>
            <a:ext cx="1240762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Implemented comprehensive frontend form validation and backend exception handling.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9023" y="5493068"/>
            <a:ext cx="487918" cy="487918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58441" y="5556290"/>
            <a:ext cx="28908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250" dirty="0"/>
          </a:p>
        </p:txBody>
      </p:sp>
      <p:sp>
        <p:nvSpPr>
          <p:cNvPr id="17" name="Text 15"/>
          <p:cNvSpPr/>
          <p:nvPr/>
        </p:nvSpPr>
        <p:spPr>
          <a:xfrm>
            <a:off x="1463754" y="5567601"/>
            <a:ext cx="370046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Flow &amp; State Management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463754" y="5998845"/>
            <a:ext cx="1240762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Developed a deep understanding of data flow and state management between client and server.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9023" y="6779657"/>
            <a:ext cx="487918" cy="487918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58441" y="6842879"/>
            <a:ext cx="28908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5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1463754" y="6854190"/>
            <a:ext cx="442567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Version Control &amp; Testing Proficiency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1463754" y="7285434"/>
            <a:ext cx="1240762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Practiced essential version control workflows and efficient API testing tools.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01209" y="436840"/>
            <a:ext cx="12427863" cy="441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A95B95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Conclusion:</a:t>
            </a:r>
            <a:pPr algn="ctr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Empowering Task Management with Modern Full-Stack Tech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555903" y="1259205"/>
            <a:ext cx="6565583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project stands as a testament to the power of combining React and Spring Boot, demonstrating how these technologies create scalable, maintainable web applications.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55903" y="1910239"/>
            <a:ext cx="6565583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It provides a solid foundation for building even more complex enterprise-level applications, fostering best practices in modular design, data validation, and seamless API integration.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535" y="1295043"/>
            <a:ext cx="6565583" cy="656558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6535" y="8039338"/>
            <a:ext cx="6565583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Task Manager is ready for future enhancements, including advanced features like user authentication, real-time notifications, and cloud deployment.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2025-09-05T04:15:40Z</dcterms:created>
  <dcterms:modified xsi:type="dcterms:W3CDTF">2025-09-05T04:15:40Z</dcterms:modified>
</cp:coreProperties>
</file>